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290493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Урок географии в 8 классе</a:t>
            </a:r>
            <a:br>
              <a:rPr lang="ru-RU" dirty="0" smtClean="0"/>
            </a:br>
            <a:r>
              <a:rPr lang="ru-RU" dirty="0" smtClean="0"/>
              <a:t>тема: </a:t>
            </a:r>
            <a:r>
              <a:rPr lang="ru-RU" dirty="0" err="1" smtClean="0"/>
              <a:t>Безлесые</a:t>
            </a:r>
            <a:r>
              <a:rPr lang="ru-RU" dirty="0" smtClean="0"/>
              <a:t> природные зоны Умеренного </a:t>
            </a:r>
            <a:r>
              <a:rPr lang="ru-RU" dirty="0" err="1" smtClean="0"/>
              <a:t>пояса.Субтропики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4941168"/>
            <a:ext cx="7772400" cy="1368152"/>
          </a:xfrm>
        </p:spPr>
        <p:txBody>
          <a:bodyPr/>
          <a:lstStyle/>
          <a:p>
            <a:r>
              <a:rPr lang="ru-RU" dirty="0" smtClean="0"/>
              <a:t>Драная Л.А., учитель географии высшей квалификационной категории МБОУ «</a:t>
            </a:r>
            <a:r>
              <a:rPr lang="ru-RU" dirty="0" err="1" smtClean="0"/>
              <a:t>Новоюласинская</a:t>
            </a:r>
            <a:r>
              <a:rPr lang="ru-RU" dirty="0" smtClean="0"/>
              <a:t> СОШ» Красногвардейского района Оренбургской области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41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t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25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t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548680"/>
            <a:ext cx="7772400" cy="1008112"/>
          </a:xfrm>
        </p:spPr>
        <p:txBody>
          <a:bodyPr/>
          <a:lstStyle/>
          <a:p>
            <a:r>
              <a:rPr lang="ru-RU" dirty="0" smtClean="0"/>
              <a:t>Цель </a:t>
            </a:r>
            <a:r>
              <a:rPr lang="ru-RU" dirty="0" smtClean="0"/>
              <a:t>урока: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1916832"/>
            <a:ext cx="7772400" cy="4464496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Организация деятельности учащихся по восприятию, осмыслению и запоминанию знаний о географическом положении, об особенностях природы и экологических  проблемах, богатстве природных ресурсов и проблемах развития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Безлесых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природных зон Умеренного пояса, субтропиков, высотной поясности.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Заполните таблицу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95538" y="1628800"/>
          <a:ext cx="8280918" cy="3465124"/>
        </p:xfrm>
        <a:graphic>
          <a:graphicData uri="http://schemas.openxmlformats.org/drawingml/2006/table">
            <a:tbl>
              <a:tblPr/>
              <a:tblGrid>
                <a:gridCol w="1380153"/>
                <a:gridCol w="1380153"/>
                <a:gridCol w="1380153"/>
                <a:gridCol w="1380153"/>
                <a:gridCol w="1380153"/>
                <a:gridCol w="1380153"/>
              </a:tblGrid>
              <a:tr h="13929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latin typeface="Times New Roman"/>
                          <a:ea typeface="Calibri"/>
                          <a:cs typeface="Times New Roman"/>
                        </a:rPr>
                        <a:t>Природная зона 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latin typeface="Times New Roman"/>
                          <a:ea typeface="Calibri"/>
                          <a:cs typeface="Times New Roman"/>
                        </a:rPr>
                        <a:t>Климатические особенности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latin typeface="Times New Roman"/>
                          <a:ea typeface="Calibri"/>
                          <a:cs typeface="Times New Roman"/>
                        </a:rPr>
                        <a:t>Почвы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latin typeface="Times New Roman"/>
                          <a:ea typeface="Calibri"/>
                          <a:cs typeface="Times New Roman"/>
                        </a:rPr>
                        <a:t>Растительный мир 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>
                          <a:latin typeface="Times New Roman"/>
                          <a:ea typeface="Calibri"/>
                          <a:cs typeface="Times New Roman"/>
                        </a:rPr>
                        <a:t>Животный мир</a:t>
                      </a:r>
                      <a:endParaRPr lang="ru-RU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>
                          <a:latin typeface="Times New Roman"/>
                          <a:ea typeface="Calibri"/>
                          <a:cs typeface="Times New Roman"/>
                        </a:rPr>
                        <a:t>Использование человеком</a:t>
                      </a:r>
                      <a:endParaRPr lang="ru-RU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6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3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3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3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3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3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3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20</TotalTime>
  <Words>78</Words>
  <Application>Microsoft Office PowerPoint</Application>
  <PresentationFormat>Экран (4:3)</PresentationFormat>
  <Paragraphs>11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Аспект</vt:lpstr>
      <vt:lpstr>Урок географии в 8 классе тема: Безлесые природные зоны Умеренного пояса.Субтропики.</vt:lpstr>
      <vt:lpstr>Слайд 2</vt:lpstr>
      <vt:lpstr>Слайд 3</vt:lpstr>
      <vt:lpstr>Слайд 4</vt:lpstr>
      <vt:lpstr>Слайд 5</vt:lpstr>
      <vt:lpstr>Цель урока:</vt:lpstr>
      <vt:lpstr>        Заполните таблицу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географии в 8 классе тема: Безлесые природные зоны Умеренного пояса.Субтропики.</dc:title>
  <dc:creator>Admin</dc:creator>
  <cp:lastModifiedBy>Admin</cp:lastModifiedBy>
  <cp:revision>4</cp:revision>
  <dcterms:created xsi:type="dcterms:W3CDTF">2017-09-10T14:33:14Z</dcterms:created>
  <dcterms:modified xsi:type="dcterms:W3CDTF">2017-09-10T15:02:47Z</dcterms:modified>
</cp:coreProperties>
</file>